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77" r:id="rId5"/>
    <p:sldId id="281" r:id="rId6"/>
    <p:sldId id="270" r:id="rId7"/>
    <p:sldId id="278" r:id="rId8"/>
    <p:sldId id="286" r:id="rId9"/>
    <p:sldId id="271" r:id="rId10"/>
    <p:sldId id="276" r:id="rId11"/>
    <p:sldId id="280" r:id="rId12"/>
    <p:sldId id="285" r:id="rId13"/>
    <p:sldId id="290" r:id="rId14"/>
    <p:sldId id="272" r:id="rId15"/>
    <p:sldId id="273" r:id="rId16"/>
    <p:sldId id="284" r:id="rId17"/>
    <p:sldId id="291" r:id="rId18"/>
    <p:sldId id="267" r:id="rId19"/>
    <p:sldId id="287" r:id="rId20"/>
    <p:sldId id="288" r:id="rId21"/>
    <p:sldId id="28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22C44-0996-4F71-A07E-36B27FE1E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9882D2-F408-4EE0-93FA-5000B1AC1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29B-3BD4-4B76-B6BA-10B3970D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07AEC-C9B0-4A6A-B6DC-B591A2A6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05CE-3BE0-4A81-8B2A-95F38C4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ACA32-B22E-45F4-8114-3D33CC8D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8296F4-4E4D-41FC-8B35-16BB08F7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3AFAA-5443-42A1-9F0E-0FCCD95F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DA49-BACB-440A-AC72-8000E7EC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952F7-1C56-4B80-8C1C-841846C8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6B8F1-4AE8-4CF5-A31D-8D41F007F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F519E-B90F-4BC2-8E8C-C7BBAECC6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7922F-4F13-4C6D-B3EF-605DFEBD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2AAB8-1384-4467-8CCB-9D3918FD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8F5B4-6B89-40A5-9489-2C2C8D45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2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297A-0D28-47B5-B77B-ED8EB8AA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5E5C2-D641-40DC-A01A-8A2C2F63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28B44-E974-40FB-93FE-FD0C4BF4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911852-2278-4E8A-84DA-C01D2B09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562FD-EAE3-4DD1-AEC9-1D5C14B9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9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44DD7-1837-4D82-9DA4-AB02A922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2599B-7F30-4F76-A0E5-B9278CB4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C5F9E-F26A-40BB-95B9-5C53D21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6A906-3F30-4A3F-937A-1E114110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1A86A-34DE-42BA-9397-4E0198F2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3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199F4-1906-4D49-8DE1-69D8886D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DF95B-2167-472B-BC32-F012B510E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0B6CF7-A1E2-4498-95A5-F12DF98F9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7BEA6D-071B-46B7-822D-0EDD6A40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D1648-EEF0-4241-B2FF-33F4D5F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B3D2CE-AD6E-4C00-9592-E7A5F506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8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10453-36EE-47C9-9586-DCA7902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198CD-F727-491D-8C8C-5F0EF719D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2E60FC-74E0-41BA-824F-4047D32B8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F70F85-F1F5-42DA-846F-8FE380034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C9552E-CA64-4FAD-AF7F-217F8939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79707D-10C7-4CFE-B580-7C693189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14245-0733-4F86-B14B-3926C82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93340E-1170-4C2C-8AC6-9C048C6A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6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51F5B-0234-4344-9FF5-1AD5661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15975-71E1-4F31-B6AA-6BC00D2A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3D7A6D-280D-4C08-B560-1C5DB015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FFF736-E4DA-480E-9440-428C2FB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6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B1DF05-31D8-4B0A-8D96-40B05167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EC3084-32E9-458E-BF60-4DEC40B9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46954-2C1F-418B-8F6C-F146631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A349-8E80-4C8D-B267-2A39546F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6501B-7F75-435C-8FBA-9B3D03658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9DA384-5AAD-426A-9FEB-F3C251F6B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8070ED-CA6F-4BB2-A5ED-C0210C42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E65CAD-4FAB-4599-B12D-85CC3EC3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BB28B-A4A5-4635-8860-EF08A87C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6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06B58-E1F2-494E-A078-BF003FDA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3AD035-DCB8-431E-A6DF-22F7F056C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7C29EA-D318-4A5D-84F1-240D467F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46EE5D-1CC7-4644-9D67-DD585D46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AF93A-9906-483C-A961-0DA0E0C0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B6889-C248-4367-ADED-B95B8D13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C0D6F7-15CD-43D2-A987-F9E0BC37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8B06-3451-41E9-AEB8-F795599A8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22E0-C322-4488-B100-C05EDE1E8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34D5-8519-4D3E-A63B-FD5D00EB1AC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EA6A8-FD2C-48CD-8574-619910947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780C6-0B11-456E-84E9-2434F776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FCE00-E55C-478E-98AF-73D066DA8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075" y="2095500"/>
            <a:ext cx="9144000" cy="757238"/>
          </a:xfrm>
        </p:spPr>
        <p:txBody>
          <a:bodyPr>
            <a:noAutofit/>
          </a:bodyPr>
          <a:lstStyle/>
          <a:p>
            <a:r>
              <a:rPr lang="en-US" altLang="ko-KR" sz="5400" b="1" dirty="0">
                <a:latin typeface="Calibri" panose="020F0502020204030204" pitchFamily="34" charset="0"/>
                <a:cs typeface="Calibri" panose="020F0502020204030204" pitchFamily="34" charset="0"/>
              </a:rPr>
              <a:t>Automatic Document Scanner</a:t>
            </a:r>
            <a:endParaRPr lang="ko-KR" alt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CF9CC2-E508-4458-886F-09442CCB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275" y="4534933"/>
            <a:ext cx="9144000" cy="1655762"/>
          </a:xfrm>
        </p:spPr>
        <p:txBody>
          <a:bodyPr/>
          <a:lstStyle/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Dasom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Jang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0750E9-02E5-49A0-A2D4-5E5BFB553C58}"/>
              </a:ext>
            </a:extLst>
          </p:cNvPr>
          <p:cNvSpPr/>
          <p:nvPr/>
        </p:nvSpPr>
        <p:spPr>
          <a:xfrm>
            <a:off x="1743075" y="2852738"/>
            <a:ext cx="9144000" cy="185737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7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29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perspective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26E99A-3AB2-449A-AA38-84813CE2BEBD}"/>
              </a:ext>
            </a:extLst>
          </p:cNvPr>
          <p:cNvSpPr/>
          <p:nvPr/>
        </p:nvSpPr>
        <p:spPr>
          <a:xfrm>
            <a:off x="4512073" y="3241896"/>
            <a:ext cx="2850376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 Matrix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D5D047-AAC2-4323-BE55-75856AE5EE1E}"/>
              </a:ext>
            </a:extLst>
          </p:cNvPr>
          <p:cNvSpPr txBox="1"/>
          <p:nvPr/>
        </p:nvSpPr>
        <p:spPr>
          <a:xfrm>
            <a:off x="1198871" y="3411499"/>
            <a:ext cx="222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87CFF21-1558-4897-9A50-96326E2A1866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>
            <a:off x="3427751" y="3703887"/>
            <a:ext cx="1084322" cy="4734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840BEF-FE86-48E8-8387-FF4D14C3C292}"/>
              </a:ext>
            </a:extLst>
          </p:cNvPr>
          <p:cNvCxnSpPr>
            <a:cxnSpLocks/>
            <a:stCxn id="13" idx="3"/>
            <a:endCxn id="53" idx="1"/>
          </p:cNvCxnSpPr>
          <p:nvPr/>
        </p:nvCxnSpPr>
        <p:spPr>
          <a:xfrm>
            <a:off x="7362449" y="3708621"/>
            <a:ext cx="1344330" cy="12767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C9F00A0-8C8D-420E-B3BF-6E8B29CF3FDD}"/>
              </a:ext>
            </a:extLst>
          </p:cNvPr>
          <p:cNvSpPr txBox="1"/>
          <p:nvPr/>
        </p:nvSpPr>
        <p:spPr>
          <a:xfrm>
            <a:off x="8706779" y="3429000"/>
            <a:ext cx="231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Fitted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1599C-F075-480A-80DF-6554581332B9}"/>
              </a:ext>
            </a:extLst>
          </p:cNvPr>
          <p:cNvSpPr txBox="1"/>
          <p:nvPr/>
        </p:nvSpPr>
        <p:spPr>
          <a:xfrm>
            <a:off x="7009005" y="2803746"/>
            <a:ext cx="1437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RGB to Gray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1D81DF-FEBD-41B6-B4C5-E904164AFE11}"/>
              </a:ext>
            </a:extLst>
          </p:cNvPr>
          <p:cNvCxnSpPr>
            <a:stCxn id="41" idx="2"/>
          </p:cNvCxnSpPr>
          <p:nvPr/>
        </p:nvCxnSpPr>
        <p:spPr>
          <a:xfrm>
            <a:off x="7727888" y="3203856"/>
            <a:ext cx="0" cy="500031"/>
          </a:xfrm>
          <a:prstGeom prst="line">
            <a:avLst/>
          </a:prstGeom>
          <a:ln w="19050">
            <a:solidFill>
              <a:srgbClr val="004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4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17A0D42-A801-46D9-8D07-F354040DF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6" y="1711673"/>
            <a:ext cx="10625429" cy="4531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15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Adjusting: using perspective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8E619-32B8-4977-9269-FBF4468732D5}"/>
              </a:ext>
            </a:extLst>
          </p:cNvPr>
          <p:cNvSpPr/>
          <p:nvPr/>
        </p:nvSpPr>
        <p:spPr>
          <a:xfrm>
            <a:off x="1034715" y="3102233"/>
            <a:ext cx="3628385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9E3463-9B64-4901-941F-7F26E93A18CD}"/>
              </a:ext>
            </a:extLst>
          </p:cNvPr>
          <p:cNvSpPr/>
          <p:nvPr/>
        </p:nvSpPr>
        <p:spPr>
          <a:xfrm>
            <a:off x="1034715" y="4790894"/>
            <a:ext cx="5771509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E6C7CA-F52E-4F50-B08E-1F05DB0DC80D}"/>
              </a:ext>
            </a:extLst>
          </p:cNvPr>
          <p:cNvSpPr/>
          <p:nvPr/>
        </p:nvSpPr>
        <p:spPr>
          <a:xfrm>
            <a:off x="1034715" y="5637015"/>
            <a:ext cx="5257157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9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29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perspective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098AA2C-A68B-40FB-810E-986512245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03" y="1517418"/>
            <a:ext cx="3838452" cy="5110364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166215C-F70E-4A9B-862D-2B43A8E66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67" y="1517418"/>
            <a:ext cx="3371043" cy="50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5618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sharpening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7654E-5D76-4180-AFD1-B2E795C30471}"/>
              </a:ext>
            </a:extLst>
          </p:cNvPr>
          <p:cNvSpPr txBox="1"/>
          <p:nvPr/>
        </p:nvSpPr>
        <p:spPr>
          <a:xfrm>
            <a:off x="2302516" y="2114758"/>
            <a:ext cx="231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Fitted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FA53-9574-4CF3-BCFC-C7C479E36E79}"/>
              </a:ext>
            </a:extLst>
          </p:cNvPr>
          <p:cNvSpPr txBox="1"/>
          <p:nvPr/>
        </p:nvSpPr>
        <p:spPr>
          <a:xfrm>
            <a:off x="7449992" y="5455682"/>
            <a:ext cx="253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D075FB-9927-4222-BF8B-7D869C97D6B6}"/>
              </a:ext>
            </a:extLst>
          </p:cNvPr>
          <p:cNvSpPr/>
          <p:nvPr/>
        </p:nvSpPr>
        <p:spPr>
          <a:xfrm>
            <a:off x="4269114" y="3691743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Unsharp Masking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E11E2-904E-4147-840D-11DC9F7DBA67}"/>
              </a:ext>
            </a:extLst>
          </p:cNvPr>
          <p:cNvSpPr txBox="1"/>
          <p:nvPr/>
        </p:nvSpPr>
        <p:spPr>
          <a:xfrm>
            <a:off x="8795324" y="4837287"/>
            <a:ext cx="7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C990A-2CDC-4273-A5C5-585F9253A38B}"/>
              </a:ext>
            </a:extLst>
          </p:cNvPr>
          <p:cNvSpPr txBox="1"/>
          <p:nvPr/>
        </p:nvSpPr>
        <p:spPr>
          <a:xfrm>
            <a:off x="7667451" y="6019800"/>
            <a:ext cx="3001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grayscale output</a:t>
            </a:r>
            <a:endParaRPr lang="ko-KR" alt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1EC767B-0CDE-4297-9994-ADC0AC0494E8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8088569" y="4158468"/>
            <a:ext cx="631354" cy="1297214"/>
          </a:xfrm>
          <a:prstGeom prst="bentConnector2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5219850-DC37-456D-A1DF-1C3748954F5A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 rot="16200000" flipH="1">
            <a:off x="3133958" y="3023311"/>
            <a:ext cx="1458935" cy="811377"/>
          </a:xfrm>
          <a:prstGeom prst="bentConnector2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4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C0A6FE-18A5-4DBA-B7F7-AA52FEAD13C6}"/>
              </a:ext>
            </a:extLst>
          </p:cNvPr>
          <p:cNvSpPr/>
          <p:nvPr/>
        </p:nvSpPr>
        <p:spPr>
          <a:xfrm>
            <a:off x="1666875" y="3691743"/>
            <a:ext cx="3581721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 thresholding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7654E-5D76-4180-AFD1-B2E795C30471}"/>
              </a:ext>
            </a:extLst>
          </p:cNvPr>
          <p:cNvSpPr txBox="1"/>
          <p:nvPr/>
        </p:nvSpPr>
        <p:spPr>
          <a:xfrm>
            <a:off x="2302516" y="2114758"/>
            <a:ext cx="231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Fitted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FA53-9574-4CF3-BCFC-C7C479E36E79}"/>
              </a:ext>
            </a:extLst>
          </p:cNvPr>
          <p:cNvSpPr txBox="1"/>
          <p:nvPr/>
        </p:nvSpPr>
        <p:spPr>
          <a:xfrm>
            <a:off x="7449992" y="5455682"/>
            <a:ext cx="253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D075FB-9927-4222-BF8B-7D869C97D6B6}"/>
              </a:ext>
            </a:extLst>
          </p:cNvPr>
          <p:cNvSpPr/>
          <p:nvPr/>
        </p:nvSpPr>
        <p:spPr>
          <a:xfrm>
            <a:off x="6810196" y="3685553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Blur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A1478F-98F8-4002-8173-131AE4FA49C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3457736" y="2699533"/>
            <a:ext cx="1" cy="99221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BEB67D-B8D2-4B02-AD98-3A73B8D3862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248596" y="4152278"/>
            <a:ext cx="1561600" cy="619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5C6EE7-97BA-4B70-B9FC-4F2C0635EE1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8719923" y="4619003"/>
            <a:ext cx="1" cy="836679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1E11E2-904E-4147-840D-11DC9F7DBA67}"/>
              </a:ext>
            </a:extLst>
          </p:cNvPr>
          <p:cNvSpPr txBox="1"/>
          <p:nvPr/>
        </p:nvSpPr>
        <p:spPr>
          <a:xfrm>
            <a:off x="8795324" y="4837287"/>
            <a:ext cx="7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B83C5-A34D-488E-89BA-0713D754223C}"/>
              </a:ext>
            </a:extLst>
          </p:cNvPr>
          <p:cNvSpPr txBox="1"/>
          <p:nvPr/>
        </p:nvSpPr>
        <p:spPr>
          <a:xfrm>
            <a:off x="7667451" y="6019800"/>
            <a:ext cx="259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output</a:t>
            </a:r>
            <a:endParaRPr lang="ko-KR" alt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82D5-89F1-4F10-8A80-1BC20260CC04}"/>
              </a:ext>
            </a:extLst>
          </p:cNvPr>
          <p:cNvSpPr txBox="1"/>
          <p:nvPr/>
        </p:nvSpPr>
        <p:spPr>
          <a:xfrm>
            <a:off x="5543550" y="2457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241D030-553C-4815-A6DE-9ED7ACD9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" y="1760711"/>
            <a:ext cx="11511190" cy="33365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EDB53-48C4-403E-B9F4-9D00F6D7AD32}"/>
              </a:ext>
            </a:extLst>
          </p:cNvPr>
          <p:cNvSpPr/>
          <p:nvPr/>
        </p:nvSpPr>
        <p:spPr>
          <a:xfrm>
            <a:off x="475308" y="2528679"/>
            <a:ext cx="11164241" cy="5478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0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779A1AA-47F5-4291-B4D8-B003232A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33" y="1547236"/>
            <a:ext cx="3371043" cy="5097017"/>
          </a:xfrm>
          <a:prstGeom prst="rect">
            <a:avLst/>
          </a:prstGeom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E8508DB-962D-4E4F-B100-B18E7590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82" y="1547237"/>
            <a:ext cx="3371043" cy="50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2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9A5F82-6451-4DA5-A39D-72A552CC8ED7}"/>
              </a:ext>
            </a:extLst>
          </p:cNvPr>
          <p:cNvGrpSpPr/>
          <p:nvPr/>
        </p:nvGrpSpPr>
        <p:grpSpPr>
          <a:xfrm>
            <a:off x="1761731" y="1447278"/>
            <a:ext cx="9560693" cy="5123851"/>
            <a:chOff x="566485" y="210320"/>
            <a:chExt cx="10332661" cy="55708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35426D-A9CC-4693-AA5A-1C2F3C0B6995}"/>
                </a:ext>
              </a:extLst>
            </p:cNvPr>
            <p:cNvSpPr txBox="1"/>
            <p:nvPr/>
          </p:nvSpPr>
          <p:spPr>
            <a:xfrm>
              <a:off x="657090" y="210320"/>
              <a:ext cx="1328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Input</a:t>
              </a:r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image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3BF007-E754-4989-9310-4100F69F6999}"/>
                </a:ext>
              </a:extLst>
            </p:cNvPr>
            <p:cNvSpPr txBox="1"/>
            <p:nvPr/>
          </p:nvSpPr>
          <p:spPr>
            <a:xfrm>
              <a:off x="636121" y="1109414"/>
              <a:ext cx="1367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Grayscale image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568AAE-B002-4110-A61C-6C830005F637}"/>
                </a:ext>
              </a:extLst>
            </p:cNvPr>
            <p:cNvSpPr txBox="1"/>
            <p:nvPr/>
          </p:nvSpPr>
          <p:spPr>
            <a:xfrm>
              <a:off x="3730043" y="1086117"/>
              <a:ext cx="1209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Blurred image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D24AF-A3C8-436A-8C47-A1DB484C7709}"/>
                </a:ext>
              </a:extLst>
            </p:cNvPr>
            <p:cNvSpPr txBox="1"/>
            <p:nvPr/>
          </p:nvSpPr>
          <p:spPr>
            <a:xfrm>
              <a:off x="6543415" y="1086384"/>
              <a:ext cx="1073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 of edges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A8138A-FAC9-4A62-8D93-205915EDC3BC}"/>
                </a:ext>
              </a:extLst>
            </p:cNvPr>
            <p:cNvSpPr txBox="1"/>
            <p:nvPr/>
          </p:nvSpPr>
          <p:spPr>
            <a:xfrm>
              <a:off x="5802971" y="3429000"/>
              <a:ext cx="1785988" cy="334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Location of vertices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9CB7B-83A4-4C2D-A64C-B734D9579773}"/>
                </a:ext>
              </a:extLst>
            </p:cNvPr>
            <p:cNvSpPr txBox="1"/>
            <p:nvPr/>
          </p:nvSpPr>
          <p:spPr>
            <a:xfrm>
              <a:off x="5799869" y="2129913"/>
              <a:ext cx="1785988" cy="334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Size of document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412AA2-C5D2-465C-B928-DEC7D962540C}"/>
                </a:ext>
              </a:extLst>
            </p:cNvPr>
            <p:cNvSpPr txBox="1"/>
            <p:nvPr/>
          </p:nvSpPr>
          <p:spPr>
            <a:xfrm>
              <a:off x="3033832" y="2681769"/>
              <a:ext cx="1661268" cy="334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Perspective matrix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69B7E-D5A5-4F44-83B0-E8DB0C6DC07C}"/>
                </a:ext>
              </a:extLst>
            </p:cNvPr>
            <p:cNvSpPr txBox="1"/>
            <p:nvPr/>
          </p:nvSpPr>
          <p:spPr>
            <a:xfrm>
              <a:off x="2137496" y="947617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GaussianBlur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EF1E6B3-850E-48A5-B197-2EE0296FC851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1319770" y="579652"/>
              <a:ext cx="1476" cy="529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B17AAE5-8BBE-4B2E-9D3E-03E2455CBE3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003418" y="1240006"/>
              <a:ext cx="1726625" cy="23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A176C2-0D53-4032-B84C-9E2D3412D1A5}"/>
                </a:ext>
              </a:extLst>
            </p:cNvPr>
            <p:cNvSpPr txBox="1"/>
            <p:nvPr/>
          </p:nvSpPr>
          <p:spPr>
            <a:xfrm>
              <a:off x="9295919" y="1086602"/>
              <a:ext cx="1285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Set of contours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7C21D7-E70E-4DF2-BA1A-4979D96E08BB}"/>
                </a:ext>
              </a:extLst>
            </p:cNvPr>
            <p:cNvSpPr txBox="1"/>
            <p:nvPr/>
          </p:nvSpPr>
          <p:spPr>
            <a:xfrm>
              <a:off x="8977723" y="2681768"/>
              <a:ext cx="192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Document area contour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AF07F9-DCF4-4EDB-8F52-4DA3CE34A823}"/>
                </a:ext>
              </a:extLst>
            </p:cNvPr>
            <p:cNvSpPr txBox="1"/>
            <p:nvPr/>
          </p:nvSpPr>
          <p:spPr>
            <a:xfrm>
              <a:off x="772760" y="3582888"/>
              <a:ext cx="1094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Fitted image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75DA7E3-DEF4-4266-A243-3C77003749E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939990" y="1240006"/>
              <a:ext cx="1603425" cy="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1AE7E1A-2848-430F-A3C0-BC9CFD11213D}"/>
                </a:ext>
              </a:extLst>
            </p:cNvPr>
            <p:cNvCxnSpPr>
              <a:stCxn id="7" idx="3"/>
              <a:endCxn id="25" idx="1"/>
            </p:cNvCxnSpPr>
            <p:nvPr/>
          </p:nvCxnSpPr>
          <p:spPr>
            <a:xfrm>
              <a:off x="7616914" y="1240273"/>
              <a:ext cx="1679005" cy="2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555C99D-2BE2-4BF6-831C-0B3B28E21F4A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9938435" y="1394379"/>
              <a:ext cx="0" cy="1287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89A8DC28-500E-49C9-946C-D67A00670E75}"/>
                </a:ext>
              </a:extLst>
            </p:cNvPr>
            <p:cNvCxnSpPr>
              <a:stCxn id="5" idx="2"/>
              <a:endCxn id="35" idx="0"/>
            </p:cNvCxnSpPr>
            <p:nvPr/>
          </p:nvCxnSpPr>
          <p:spPr>
            <a:xfrm flipH="1">
              <a:off x="1319769" y="1417191"/>
              <a:ext cx="1" cy="2165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B64A4010-DB7F-4A81-87EF-36F70681EFB9}"/>
                </a:ext>
              </a:extLst>
            </p:cNvPr>
            <p:cNvCxnSpPr>
              <a:cxnSpLocks/>
              <a:stCxn id="35" idx="2"/>
              <a:endCxn id="105" idx="0"/>
            </p:cNvCxnSpPr>
            <p:nvPr/>
          </p:nvCxnSpPr>
          <p:spPr>
            <a:xfrm flipH="1">
              <a:off x="1319768" y="3890665"/>
              <a:ext cx="1" cy="15211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4B5D3DF-0F74-4034-93E3-709D13A8064D}"/>
                </a:ext>
              </a:extLst>
            </p:cNvPr>
            <p:cNvSpPr txBox="1"/>
            <p:nvPr/>
          </p:nvSpPr>
          <p:spPr>
            <a:xfrm>
              <a:off x="566485" y="5411858"/>
              <a:ext cx="1506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Binary output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797844-A32C-483C-B2D5-8A8BD24A9CEB}"/>
                </a:ext>
              </a:extLst>
            </p:cNvPr>
            <p:cNvSpPr txBox="1"/>
            <p:nvPr/>
          </p:nvSpPr>
          <p:spPr>
            <a:xfrm>
              <a:off x="3431821" y="5411858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Grayscale output</a:t>
              </a:r>
              <a:endParaRPr lang="ko-KR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F37F5BEA-154A-43E6-BC8D-1AE5D949A7E4}"/>
                </a:ext>
              </a:extLst>
            </p:cNvPr>
            <p:cNvCxnSpPr>
              <a:cxnSpLocks/>
              <a:stCxn id="26" idx="1"/>
              <a:endCxn id="9" idx="3"/>
            </p:cNvCxnSpPr>
            <p:nvPr/>
          </p:nvCxnSpPr>
          <p:spPr>
            <a:xfrm rot="10800000">
              <a:off x="7585856" y="2297228"/>
              <a:ext cx="1391866" cy="53842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995D0E9B-ADEF-40B5-9029-16F65DB6C082}"/>
                </a:ext>
              </a:extLst>
            </p:cNvPr>
            <p:cNvCxnSpPr>
              <a:cxnSpLocks/>
              <a:stCxn id="26" idx="1"/>
              <a:endCxn id="8" idx="3"/>
            </p:cNvCxnSpPr>
            <p:nvPr/>
          </p:nvCxnSpPr>
          <p:spPr>
            <a:xfrm rot="10800000" flipV="1">
              <a:off x="7588960" y="2835656"/>
              <a:ext cx="1388764" cy="7606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11330D5-00DB-4504-85A0-B9F2CEF0936B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rot="10800000" flipV="1">
              <a:off x="4695100" y="2297227"/>
              <a:ext cx="1104769" cy="55185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55918FD-4160-4604-A8FC-31580C35D9CC}"/>
                </a:ext>
              </a:extLst>
            </p:cNvPr>
            <p:cNvCxnSpPr>
              <a:cxnSpLocks/>
              <a:stCxn id="8" idx="1"/>
              <a:endCxn id="10" idx="3"/>
            </p:cNvCxnSpPr>
            <p:nvPr/>
          </p:nvCxnSpPr>
          <p:spPr>
            <a:xfrm rot="10800000">
              <a:off x="4695101" y="2849083"/>
              <a:ext cx="1107872" cy="7472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72BB1EC8-DF6F-4CBB-B6E1-EEEC7B29F96D}"/>
                </a:ext>
              </a:extLst>
            </p:cNvPr>
            <p:cNvCxnSpPr>
              <a:stCxn id="10" idx="1"/>
              <a:endCxn id="35" idx="0"/>
            </p:cNvCxnSpPr>
            <p:nvPr/>
          </p:nvCxnSpPr>
          <p:spPr>
            <a:xfrm rot="10800000" flipV="1">
              <a:off x="1319770" y="2849082"/>
              <a:ext cx="1714063" cy="7338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연결선: 꺾임 212">
              <a:extLst>
                <a:ext uri="{FF2B5EF4-FFF2-40B4-BE49-F238E27FC236}">
                  <a16:creationId xmlns:a16="http://schemas.microsoft.com/office/drawing/2014/main" id="{893A6A2D-E705-4428-8A06-842BCD7325B2}"/>
                </a:ext>
              </a:extLst>
            </p:cNvPr>
            <p:cNvCxnSpPr>
              <a:stCxn id="35" idx="2"/>
              <a:endCxn id="107" idx="0"/>
            </p:cNvCxnSpPr>
            <p:nvPr/>
          </p:nvCxnSpPr>
          <p:spPr>
            <a:xfrm rot="16200000" flipH="1">
              <a:off x="2066316" y="3144118"/>
              <a:ext cx="1521193" cy="301428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82DBAEA-25A8-4321-B543-6E31FE6F3415}"/>
                </a:ext>
              </a:extLst>
            </p:cNvPr>
            <p:cNvSpPr txBox="1"/>
            <p:nvPr/>
          </p:nvSpPr>
          <p:spPr>
            <a:xfrm>
              <a:off x="678367" y="673131"/>
              <a:ext cx="916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cvtColor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CA2FB51-0A6C-4D18-A11D-6E211E6074CA}"/>
                </a:ext>
              </a:extLst>
            </p:cNvPr>
            <p:cNvSpPr txBox="1"/>
            <p:nvPr/>
          </p:nvSpPr>
          <p:spPr>
            <a:xfrm>
              <a:off x="9053283" y="1900328"/>
              <a:ext cx="1669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 maximum area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F935495-2A31-4EB5-B38C-3BFC5B841297}"/>
                </a:ext>
              </a:extLst>
            </p:cNvPr>
            <p:cNvSpPr txBox="1"/>
            <p:nvPr/>
          </p:nvSpPr>
          <p:spPr>
            <a:xfrm>
              <a:off x="5563011" y="947617"/>
              <a:ext cx="753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Canny()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A35F12F-9847-48E5-BB4B-885BBECB670A}"/>
                </a:ext>
              </a:extLst>
            </p:cNvPr>
            <p:cNvSpPr txBox="1"/>
            <p:nvPr/>
          </p:nvSpPr>
          <p:spPr>
            <a:xfrm>
              <a:off x="7790565" y="909500"/>
              <a:ext cx="1262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findContours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1234D27-B96E-4C45-8850-676CC28EC433}"/>
                </a:ext>
              </a:extLst>
            </p:cNvPr>
            <p:cNvSpPr txBox="1"/>
            <p:nvPr/>
          </p:nvSpPr>
          <p:spPr>
            <a:xfrm>
              <a:off x="4528368" y="2560170"/>
              <a:ext cx="21435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getPerspectiveTransform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911F2F9-7097-4139-839C-FDD7979CEFE5}"/>
                </a:ext>
              </a:extLst>
            </p:cNvPr>
            <p:cNvSpPr txBox="1"/>
            <p:nvPr/>
          </p:nvSpPr>
          <p:spPr>
            <a:xfrm>
              <a:off x="678367" y="2556434"/>
              <a:ext cx="1535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warpPerspective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565A212-0649-47B2-8C55-0CED6AD42ADB}"/>
                </a:ext>
              </a:extLst>
            </p:cNvPr>
            <p:cNvSpPr txBox="1"/>
            <p:nvPr/>
          </p:nvSpPr>
          <p:spPr>
            <a:xfrm>
              <a:off x="637408" y="4722131"/>
              <a:ext cx="16871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adaptiveThreshold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  <a:p>
              <a:r>
                <a:rPr lang="en-US" altLang="ko-KR" sz="1400" b="1" dirty="0" err="1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GaussianBlur</a:t>
              </a:r>
              <a:r>
                <a:rPr lang="en-US" altLang="ko-KR" sz="1400" b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</a:t>
              </a:r>
            </a:p>
            <a:p>
              <a:endParaRPr lang="ko-KR" altLang="en-US" sz="1400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F782D59-6D29-42DC-BBCB-11AAAAE5D55D}"/>
                </a:ext>
              </a:extLst>
            </p:cNvPr>
            <p:cNvSpPr txBox="1"/>
            <p:nvPr/>
          </p:nvSpPr>
          <p:spPr>
            <a:xfrm>
              <a:off x="3431821" y="4870764"/>
              <a:ext cx="1483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Unsharp masking</a:t>
              </a:r>
              <a:endParaRPr lang="ko-KR" altLang="en-US" sz="1400" b="1" i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39B009D-7744-4D51-A1EA-F725FF49648B}"/>
                </a:ext>
              </a:extLst>
            </p:cNvPr>
            <p:cNvSpPr txBox="1"/>
            <p:nvPr/>
          </p:nvSpPr>
          <p:spPr>
            <a:xfrm>
              <a:off x="7474746" y="2556434"/>
              <a:ext cx="15029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>
                  <a:solidFill>
                    <a:srgbClr val="0046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 vertex points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8E13F4-3F5A-49CB-AD50-61A7ECC1B911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347C5D-9B3C-41C4-9BFF-31505C38347E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1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D32BF62-EA62-4E60-AA47-98B9BD6F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96" y="1408034"/>
            <a:ext cx="4596738" cy="5353050"/>
          </a:xfrm>
          <a:prstGeom prst="rect">
            <a:avLst/>
          </a:prstGeom>
        </p:spPr>
      </p:pic>
      <p:pic>
        <p:nvPicPr>
          <p:cNvPr id="8" name="그림 7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0A235B97-00A4-4608-8C47-C51B2DE4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61" y="1408034"/>
            <a:ext cx="2155464" cy="52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CE9826-BE67-4637-A532-68681BDB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2305" y="2229716"/>
            <a:ext cx="5107066" cy="38303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A394A5-25A7-4D4E-9EE8-B71E9A5B7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88" y="1591333"/>
            <a:ext cx="3651224" cy="50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7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177F3D0-F4D5-4258-8DC4-B538A6BA8DEA}"/>
              </a:ext>
            </a:extLst>
          </p:cNvPr>
          <p:cNvSpPr/>
          <p:nvPr/>
        </p:nvSpPr>
        <p:spPr>
          <a:xfrm>
            <a:off x="895350" y="1702877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D512C-9F96-4FB6-A4B5-175CC9E7C3A4}"/>
              </a:ext>
            </a:extLst>
          </p:cNvPr>
          <p:cNvSpPr txBox="1"/>
          <p:nvPr/>
        </p:nvSpPr>
        <p:spPr>
          <a:xfrm>
            <a:off x="906689" y="1976274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412F37-0CAD-407F-BD20-0E6495A2A998}"/>
              </a:ext>
            </a:extLst>
          </p:cNvPr>
          <p:cNvSpPr/>
          <p:nvPr/>
        </p:nvSpPr>
        <p:spPr>
          <a:xfrm>
            <a:off x="884011" y="2809975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373F2-7245-4FA3-BBA0-AB013D0996AD}"/>
              </a:ext>
            </a:extLst>
          </p:cNvPr>
          <p:cNvSpPr txBox="1"/>
          <p:nvPr/>
        </p:nvSpPr>
        <p:spPr>
          <a:xfrm>
            <a:off x="895350" y="3083372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A0916-AD18-40EA-9918-A7ED7C12001D}"/>
              </a:ext>
            </a:extLst>
          </p:cNvPr>
          <p:cNvSpPr txBox="1"/>
          <p:nvPr/>
        </p:nvSpPr>
        <p:spPr>
          <a:xfrm>
            <a:off x="2228850" y="1991662"/>
            <a:ext cx="619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Find Edges with Canny Edge Detector</a:t>
            </a:r>
            <a:endParaRPr lang="ko-KR" altLang="en-US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2C4B8-D6B9-4A14-BE35-7681D6798CF3}"/>
              </a:ext>
            </a:extLst>
          </p:cNvPr>
          <p:cNvSpPr txBox="1"/>
          <p:nvPr/>
        </p:nvSpPr>
        <p:spPr>
          <a:xfrm>
            <a:off x="2228850" y="3101039"/>
            <a:ext cx="57438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Sort regions and select a valid one</a:t>
            </a:r>
            <a:endParaRPr lang="ko-KR" altLang="en-US" sz="2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D625A-F14F-4B1A-A52E-2DB40AB96F62}"/>
              </a:ext>
            </a:extLst>
          </p:cNvPr>
          <p:cNvSpPr txBox="1"/>
          <p:nvPr/>
        </p:nvSpPr>
        <p:spPr>
          <a:xfrm>
            <a:off x="2228850" y="4210416"/>
            <a:ext cx="97282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Adjust the valid region within the rectangular output shape</a:t>
            </a:r>
            <a:endParaRPr lang="ko-KR" altLang="en-US" sz="2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2363A-7066-41EA-9284-4EAFEC8A05C1}"/>
              </a:ext>
            </a:extLst>
          </p:cNvPr>
          <p:cNvSpPr txBox="1"/>
          <p:nvPr/>
        </p:nvSpPr>
        <p:spPr>
          <a:xfrm>
            <a:off x="2228850" y="5319793"/>
            <a:ext cx="92072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Make it clear using adaptive thresholding and denoising</a:t>
            </a:r>
            <a:endParaRPr lang="ko-KR" altLang="en-US" sz="26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1038DD-E2A5-48CD-BDA7-BB1FB0E489BE}"/>
              </a:ext>
            </a:extLst>
          </p:cNvPr>
          <p:cNvSpPr/>
          <p:nvPr/>
        </p:nvSpPr>
        <p:spPr>
          <a:xfrm>
            <a:off x="884011" y="3919738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0CF78-DC3C-42EE-B4F6-E1B2DA2839B7}"/>
              </a:ext>
            </a:extLst>
          </p:cNvPr>
          <p:cNvSpPr txBox="1"/>
          <p:nvPr/>
        </p:nvSpPr>
        <p:spPr>
          <a:xfrm>
            <a:off x="895350" y="4193135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D3C0DEE-884C-44AD-93F5-62811654DFFB}"/>
              </a:ext>
            </a:extLst>
          </p:cNvPr>
          <p:cNvSpPr/>
          <p:nvPr/>
        </p:nvSpPr>
        <p:spPr>
          <a:xfrm>
            <a:off x="884011" y="5029502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063CA-81E5-4A27-BF74-72571E8D6B7A}"/>
              </a:ext>
            </a:extLst>
          </p:cNvPr>
          <p:cNvSpPr txBox="1"/>
          <p:nvPr/>
        </p:nvSpPr>
        <p:spPr>
          <a:xfrm>
            <a:off x="895350" y="5302899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3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447820-7C79-4464-A2D7-608D64C6C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7898"/>
          <a:stretch/>
        </p:blipFill>
        <p:spPr>
          <a:xfrm>
            <a:off x="538938" y="1646217"/>
            <a:ext cx="6657975" cy="492683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64AF7F4-5B19-4DCA-ADBD-16F971262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13" y="1646217"/>
            <a:ext cx="4230653" cy="49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CF9CC2-E508-4458-886F-09442CCB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275" y="4534933"/>
            <a:ext cx="9144000" cy="1655762"/>
          </a:xfrm>
        </p:spPr>
        <p:txBody>
          <a:bodyPr/>
          <a:lstStyle/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33DDC-80BA-41CB-94AF-4007913B1259}"/>
              </a:ext>
            </a:extLst>
          </p:cNvPr>
          <p:cNvSpPr txBox="1"/>
          <p:nvPr/>
        </p:nvSpPr>
        <p:spPr>
          <a:xfrm>
            <a:off x="4356837" y="2763273"/>
            <a:ext cx="3478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6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4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E2C2-2BBE-42A7-8FD8-C5777DC14EC9}"/>
              </a:ext>
            </a:extLst>
          </p:cNvPr>
          <p:cNvSpPr txBox="1"/>
          <p:nvPr/>
        </p:nvSpPr>
        <p:spPr>
          <a:xfrm>
            <a:off x="2260895" y="1869995"/>
            <a:ext cx="222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0AF92-38D2-483F-81D5-3779F58BCECC}"/>
              </a:ext>
            </a:extLst>
          </p:cNvPr>
          <p:cNvSpPr txBox="1"/>
          <p:nvPr/>
        </p:nvSpPr>
        <p:spPr>
          <a:xfrm>
            <a:off x="7997771" y="5623818"/>
            <a:ext cx="115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DE32E9-E4E7-456F-9E79-D4777404E8F5}"/>
              </a:ext>
            </a:extLst>
          </p:cNvPr>
          <p:cNvSpPr/>
          <p:nvPr/>
        </p:nvSpPr>
        <p:spPr>
          <a:xfrm>
            <a:off x="1952625" y="3937903"/>
            <a:ext cx="2837404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C2B7FB-B973-40F5-9A0A-AA01AEEFA400}"/>
              </a:ext>
            </a:extLst>
          </p:cNvPr>
          <p:cNvSpPr/>
          <p:nvPr/>
        </p:nvSpPr>
        <p:spPr>
          <a:xfrm>
            <a:off x="6883540" y="3937903"/>
            <a:ext cx="3386922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Canny Edge Detector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D1C1E-E534-4B12-BBEE-3A05A53C2515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8577001" y="4871353"/>
            <a:ext cx="0" cy="752465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D0E864-7D5A-45F9-AA3E-2E20DD0C43C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790029" y="4404628"/>
            <a:ext cx="2093511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A41FA6B-680F-45DC-9E5C-10FC42DF76BB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>
            <a:off x="3371327" y="2454770"/>
            <a:ext cx="0" cy="1483133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E574C2E-DA41-4CBC-B98A-8B4DBD21A96B}"/>
              </a:ext>
            </a:extLst>
          </p:cNvPr>
          <p:cNvSpPr txBox="1"/>
          <p:nvPr/>
        </p:nvSpPr>
        <p:spPr>
          <a:xfrm>
            <a:off x="3388853" y="2632472"/>
            <a:ext cx="1437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RGB to Gray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1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A5A945-8E29-40E5-BC14-5B909EE43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" b="5946"/>
          <a:stretch/>
        </p:blipFill>
        <p:spPr>
          <a:xfrm>
            <a:off x="1000446" y="1406872"/>
            <a:ext cx="8191179" cy="51142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7777A-72B9-4205-9F9F-D54663E3AC70}"/>
              </a:ext>
            </a:extLst>
          </p:cNvPr>
          <p:cNvSpPr/>
          <p:nvPr/>
        </p:nvSpPr>
        <p:spPr>
          <a:xfrm>
            <a:off x="1314450" y="6048376"/>
            <a:ext cx="4382567" cy="4727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0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1CAEA9B-0CAE-4B88-BB97-2880F272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40" y="1504743"/>
            <a:ext cx="3767874" cy="5011272"/>
          </a:xfrm>
          <a:prstGeom prst="rect">
            <a:avLst/>
          </a:prstGeom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BEFF527-7D30-4BBA-BC2F-0030DAE8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04743"/>
            <a:ext cx="3767874" cy="50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2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EFE3F4-7C63-4A6D-B0BC-08F7CC948BEF}"/>
              </a:ext>
            </a:extLst>
          </p:cNvPr>
          <p:cNvSpPr/>
          <p:nvPr/>
        </p:nvSpPr>
        <p:spPr>
          <a:xfrm>
            <a:off x="1648467" y="3374945"/>
            <a:ext cx="2838129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contours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0D038-76F7-4A4A-822F-AF441CF866C2}"/>
              </a:ext>
            </a:extLst>
          </p:cNvPr>
          <p:cNvSpPr txBox="1"/>
          <p:nvPr/>
        </p:nvSpPr>
        <p:spPr>
          <a:xfrm>
            <a:off x="2488302" y="2193965"/>
            <a:ext cx="115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766FA-1C5D-4C60-B6AC-7C808D9F60C7}"/>
              </a:ext>
            </a:extLst>
          </p:cNvPr>
          <p:cNvSpPr txBox="1"/>
          <p:nvPr/>
        </p:nvSpPr>
        <p:spPr>
          <a:xfrm>
            <a:off x="7290103" y="4991635"/>
            <a:ext cx="2287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Valid Region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B89D3A-3965-4945-B75C-658F413BE201}"/>
              </a:ext>
            </a:extLst>
          </p:cNvPr>
          <p:cNvSpPr/>
          <p:nvPr/>
        </p:nvSpPr>
        <p:spPr>
          <a:xfrm>
            <a:off x="6524375" y="3400425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maximum area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20B737-2DEB-4448-A96F-18355591DEEB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067532" y="2778740"/>
            <a:ext cx="0" cy="596205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3D1E67-A75F-4093-B355-F69BA179C98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486596" y="3841670"/>
            <a:ext cx="2037779" cy="2548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509EF75-2CA9-485D-924A-3804F5856C4C}"/>
              </a:ext>
            </a:extLst>
          </p:cNvPr>
          <p:cNvCxnSpPr>
            <a:cxnSpLocks/>
          </p:cNvCxnSpPr>
          <p:nvPr/>
        </p:nvCxnSpPr>
        <p:spPr>
          <a:xfrm>
            <a:off x="8434102" y="4333875"/>
            <a:ext cx="0" cy="65776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7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9EE59D-4D89-4FC6-A661-B4BAAC93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9127"/>
          <a:stretch/>
        </p:blipFill>
        <p:spPr>
          <a:xfrm>
            <a:off x="964730" y="1460070"/>
            <a:ext cx="10800708" cy="50610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5DE84-934E-46B1-BDF9-19C78B1791D9}"/>
              </a:ext>
            </a:extLst>
          </p:cNvPr>
          <p:cNvSpPr/>
          <p:nvPr/>
        </p:nvSpPr>
        <p:spPr>
          <a:xfrm>
            <a:off x="1307951" y="2051091"/>
            <a:ext cx="10114266" cy="2952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5D240-12C3-46F4-AE8D-12F0F7768474}"/>
              </a:ext>
            </a:extLst>
          </p:cNvPr>
          <p:cNvSpPr/>
          <p:nvPr/>
        </p:nvSpPr>
        <p:spPr>
          <a:xfrm>
            <a:off x="3190876" y="6057900"/>
            <a:ext cx="685799" cy="2952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5DA8598-798D-48DE-A7FF-E53006295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04" y="1549748"/>
            <a:ext cx="3824893" cy="5087108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5350049-20DA-45E6-8DFA-CD29670B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49748"/>
            <a:ext cx="375439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29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perspective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572526-2A0B-4202-8250-A9D98661E265}"/>
              </a:ext>
            </a:extLst>
          </p:cNvPr>
          <p:cNvSpPr/>
          <p:nvPr/>
        </p:nvSpPr>
        <p:spPr>
          <a:xfrm>
            <a:off x="4312032" y="4611401"/>
            <a:ext cx="3004590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perspective matrix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C2EEA-6ED7-4D75-8696-AD036DC11470}"/>
              </a:ext>
            </a:extLst>
          </p:cNvPr>
          <p:cNvSpPr txBox="1"/>
          <p:nvPr/>
        </p:nvSpPr>
        <p:spPr>
          <a:xfrm>
            <a:off x="1039455" y="220349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Valid region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665F9-3CF0-433F-8134-E7C110808665}"/>
              </a:ext>
            </a:extLst>
          </p:cNvPr>
          <p:cNvSpPr txBox="1"/>
          <p:nvPr/>
        </p:nvSpPr>
        <p:spPr>
          <a:xfrm>
            <a:off x="8033973" y="4785738"/>
            <a:ext cx="334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Perspective matrix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BFDB1-811D-4480-8790-10C21EF90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243905" y="2488252"/>
            <a:ext cx="1155666" cy="7626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53B7F4-3CE5-434A-BAB4-C30B972B71A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316622" y="5078126"/>
            <a:ext cx="717351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B1118-F8AB-438D-BF0D-AD2B9C2C006A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3154425" y="5078126"/>
            <a:ext cx="1157607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E0AB0C-B37D-4FF5-99EB-B3DC0A81AA0B}"/>
              </a:ext>
            </a:extLst>
          </p:cNvPr>
          <p:cNvSpPr txBox="1"/>
          <p:nvPr/>
        </p:nvSpPr>
        <p:spPr>
          <a:xfrm>
            <a:off x="997681" y="4785738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Size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A45EF90-AFB7-4A46-B791-90EEFDACF7E9}"/>
              </a:ext>
            </a:extLst>
          </p:cNvPr>
          <p:cNvSpPr/>
          <p:nvPr/>
        </p:nvSpPr>
        <p:spPr>
          <a:xfrm>
            <a:off x="4380521" y="2029152"/>
            <a:ext cx="285037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F6EE93C-AA31-4E7B-AB4B-D033573052A2}"/>
              </a:ext>
            </a:extLst>
          </p:cNvPr>
          <p:cNvCxnSpPr>
            <a:cxnSpLocks/>
          </p:cNvCxnSpPr>
          <p:nvPr/>
        </p:nvCxnSpPr>
        <p:spPr>
          <a:xfrm>
            <a:off x="5930066" y="2962602"/>
            <a:ext cx="0" cy="638081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8F0940-E268-47EE-A40C-0140A3DA4DDB}"/>
              </a:ext>
            </a:extLst>
          </p:cNvPr>
          <p:cNvSpPr txBox="1"/>
          <p:nvPr/>
        </p:nvSpPr>
        <p:spPr>
          <a:xfrm>
            <a:off x="4743580" y="3437342"/>
            <a:ext cx="244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Vertex points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9F1CE86-DAA0-4B41-9FA0-ADF37FABB5A2}"/>
              </a:ext>
            </a:extLst>
          </p:cNvPr>
          <p:cNvCxnSpPr>
            <a:cxnSpLocks/>
          </p:cNvCxnSpPr>
          <p:nvPr/>
        </p:nvCxnSpPr>
        <p:spPr>
          <a:xfrm>
            <a:off x="5891433" y="4027488"/>
            <a:ext cx="0" cy="583913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6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Automatic Document Scanning</Template>
  <TotalTime>1504</TotalTime>
  <Words>249</Words>
  <Application>Microsoft Office PowerPoint</Application>
  <PresentationFormat>와이드스크린</PresentationFormat>
  <Paragraphs>101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Automatic Document Scanner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Document Scanning</dc:title>
  <dc:creator>장다솜(기후·에너지시스템공학전공)</dc:creator>
  <cp:lastModifiedBy>장다솜(기후·에너지시스템공학전공)</cp:lastModifiedBy>
  <cp:revision>22</cp:revision>
  <cp:lastPrinted>2019-06-13T08:43:24Z</cp:lastPrinted>
  <dcterms:created xsi:type="dcterms:W3CDTF">2019-06-12T17:01:54Z</dcterms:created>
  <dcterms:modified xsi:type="dcterms:W3CDTF">2020-11-06T10:09:16Z</dcterms:modified>
</cp:coreProperties>
</file>